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</p:sldIdLst>
  <p:sldSz cx="18288000" cy="10287000"/>
  <p:notesSz cx="6858000" cy="9144000"/>
  <p:embeddedFontLst>
    <p:embeddedFont>
      <p:font typeface="Telegraf Bold" charset="1" panose="00000800000000000000"/>
      <p:regular r:id="rId8"/>
    </p:embeddedFont>
    <p:embeddedFont>
      <p:font typeface="Copperplate Gothic 29 BC" charset="1" panose="020E05040202060204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3689211"/>
          </a:xfrm>
          <a:custGeom>
            <a:avLst/>
            <a:gdLst/>
            <a:ahLst/>
            <a:cxnLst/>
            <a:rect r="r" b="b" t="t" l="l"/>
            <a:pathLst>
              <a:path h="13689211" w="18288000">
                <a:moveTo>
                  <a:pt x="0" y="0"/>
                </a:moveTo>
                <a:lnTo>
                  <a:pt x="18288000" y="0"/>
                </a:lnTo>
                <a:lnTo>
                  <a:pt x="18288000" y="13689211"/>
                </a:lnTo>
                <a:lnTo>
                  <a:pt x="0" y="136892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6B4800">
                <a:alpha val="44706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4816593" cy="2776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18288000" cy="1589786"/>
            <a:chOff x="0" y="0"/>
            <a:chExt cx="4816593" cy="41870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418709"/>
            </a:xfrm>
            <a:custGeom>
              <a:avLst/>
              <a:gdLst/>
              <a:ahLst/>
              <a:cxnLst/>
              <a:rect r="r" b="b" t="t" l="l"/>
              <a:pathLst>
                <a:path h="41870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18709"/>
                  </a:lnTo>
                  <a:lnTo>
                    <a:pt x="0" y="418709"/>
                  </a:lnTo>
                  <a:close/>
                </a:path>
              </a:pathLst>
            </a:custGeom>
            <a:gradFill rotWithShape="true">
              <a:gsLst>
                <a:gs pos="0">
                  <a:srgbClr val="DB4233">
                    <a:alpha val="100000"/>
                  </a:srgbClr>
                </a:gs>
                <a:gs pos="100000">
                  <a:srgbClr val="7B3C62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4816593" cy="485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7038" y="-1657422"/>
            <a:ext cx="18155825" cy="12103883"/>
          </a:xfrm>
          <a:custGeom>
            <a:avLst/>
            <a:gdLst/>
            <a:ahLst/>
            <a:cxnLst/>
            <a:rect r="r" b="b" t="t" l="l"/>
            <a:pathLst>
              <a:path h="12103883" w="18155825">
                <a:moveTo>
                  <a:pt x="0" y="0"/>
                </a:moveTo>
                <a:lnTo>
                  <a:pt x="18155824" y="0"/>
                </a:lnTo>
                <a:lnTo>
                  <a:pt x="18155824" y="12103883"/>
                </a:lnTo>
                <a:lnTo>
                  <a:pt x="0" y="121038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10800000">
            <a:off x="0" y="7450299"/>
            <a:ext cx="18288000" cy="2836701"/>
            <a:chOff x="0" y="0"/>
            <a:chExt cx="4816593" cy="7471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16592" cy="747115"/>
            </a:xfrm>
            <a:custGeom>
              <a:avLst/>
              <a:gdLst/>
              <a:ahLst/>
              <a:cxnLst/>
              <a:rect r="r" b="b" t="t" l="l"/>
              <a:pathLst>
                <a:path h="74711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747115"/>
                  </a:lnTo>
                  <a:lnTo>
                    <a:pt x="0" y="747115"/>
                  </a:lnTo>
                  <a:close/>
                </a:path>
              </a:pathLst>
            </a:custGeom>
            <a:gradFill rotWithShape="true">
              <a:gsLst>
                <a:gs pos="0">
                  <a:srgbClr val="DB4233">
                    <a:alpha val="100000"/>
                  </a:srgbClr>
                </a:gs>
                <a:gs pos="100000">
                  <a:srgbClr val="7B3C62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4816593" cy="8137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508423" y="280514"/>
            <a:ext cx="11400116" cy="1028758"/>
            <a:chOff x="0" y="0"/>
            <a:chExt cx="15200155" cy="137167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84748" cy="1371678"/>
            </a:xfrm>
            <a:custGeom>
              <a:avLst/>
              <a:gdLst/>
              <a:ahLst/>
              <a:cxnLst/>
              <a:rect r="r" b="b" t="t" l="l"/>
              <a:pathLst>
                <a:path h="1371678" w="1584748">
                  <a:moveTo>
                    <a:pt x="0" y="0"/>
                  </a:moveTo>
                  <a:lnTo>
                    <a:pt x="1584748" y="0"/>
                  </a:lnTo>
                  <a:lnTo>
                    <a:pt x="1584748" y="1371678"/>
                  </a:lnTo>
                  <a:lnTo>
                    <a:pt x="0" y="13716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7766" r="0" b="-7766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 rot="0">
              <a:off x="1584748" y="11451"/>
              <a:ext cx="13615406" cy="11963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43"/>
                </a:lnSpc>
              </a:pPr>
              <a:r>
                <a:rPr lang="en-US" sz="5173" b="tru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CAVITE STATE UNIVERSITY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true" rot="0">
            <a:off x="-1820223" y="8113224"/>
            <a:ext cx="6370979" cy="2031635"/>
          </a:xfrm>
          <a:custGeom>
            <a:avLst/>
            <a:gdLst/>
            <a:ahLst/>
            <a:cxnLst/>
            <a:rect r="r" b="b" t="t" l="l"/>
            <a:pathLst>
              <a:path h="2031635" w="6370979">
                <a:moveTo>
                  <a:pt x="0" y="2031635"/>
                </a:moveTo>
                <a:lnTo>
                  <a:pt x="6370979" y="2031635"/>
                </a:lnTo>
                <a:lnTo>
                  <a:pt x="6370979" y="0"/>
                </a:lnTo>
                <a:lnTo>
                  <a:pt x="0" y="0"/>
                </a:lnTo>
                <a:lnTo>
                  <a:pt x="0" y="2031635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2257911" y="8939855"/>
            <a:ext cx="2650629" cy="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14"/>
              </a:lnSpc>
            </a:pPr>
            <a:r>
              <a:rPr lang="en-US" sz="3010">
                <a:solidFill>
                  <a:srgbClr val="FFFFFF"/>
                </a:solidFill>
                <a:latin typeface="Copperplate Gothic 29 BC"/>
                <a:ea typeface="Copperplate Gothic 29 BC"/>
                <a:cs typeface="Copperplate Gothic 29 BC"/>
                <a:sym typeface="Copperplate Gothic 29 BC"/>
              </a:rPr>
              <a:t>Bacoor Campus</a:t>
            </a:r>
          </a:p>
        </p:txBody>
      </p:sp>
      <p:sp>
        <p:nvSpPr>
          <p:cNvPr name="Freeform 18" id="18"/>
          <p:cNvSpPr/>
          <p:nvPr/>
        </p:nvSpPr>
        <p:spPr>
          <a:xfrm flipH="true" flipV="true" rot="0">
            <a:off x="13875731" y="8276332"/>
            <a:ext cx="6370979" cy="2031635"/>
          </a:xfrm>
          <a:custGeom>
            <a:avLst/>
            <a:gdLst/>
            <a:ahLst/>
            <a:cxnLst/>
            <a:rect r="r" b="b" t="t" l="l"/>
            <a:pathLst>
              <a:path h="2031635" w="6370979">
                <a:moveTo>
                  <a:pt x="6370980" y="2031635"/>
                </a:moveTo>
                <a:lnTo>
                  <a:pt x="0" y="2031635"/>
                </a:lnTo>
                <a:lnTo>
                  <a:pt x="0" y="0"/>
                </a:lnTo>
                <a:lnTo>
                  <a:pt x="6370980" y="0"/>
                </a:lnTo>
                <a:lnTo>
                  <a:pt x="6370980" y="2031635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7722581" y="8493710"/>
            <a:ext cx="2971800" cy="1051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63"/>
              </a:lnSpc>
            </a:pPr>
            <a:r>
              <a:rPr lang="en-US" sz="5473">
                <a:solidFill>
                  <a:srgbClr val="FFFFFF"/>
                </a:solidFill>
                <a:latin typeface="Copperplate Gothic 29 BC"/>
                <a:ea typeface="Copperplate Gothic 29 BC"/>
                <a:cs typeface="Copperplate Gothic 29 BC"/>
                <a:sym typeface="Copperplate Gothic 29 BC"/>
              </a:rPr>
              <a:t>BSCS 2-3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07389" y="9350396"/>
            <a:ext cx="2002185" cy="49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54"/>
              </a:lnSpc>
            </a:pPr>
            <a:r>
              <a:rPr lang="en-US" sz="2610">
                <a:solidFill>
                  <a:srgbClr val="FFFFFF"/>
                </a:solidFill>
                <a:latin typeface="Copperplate Gothic 29 BC"/>
                <a:ea typeface="Copperplate Gothic 29 BC"/>
                <a:cs typeface="Copperplate Gothic 29 BC"/>
                <a:sym typeface="Copperplate Gothic 29 BC"/>
              </a:rPr>
              <a:t>SY 2023 - 2024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80819" y="8939855"/>
            <a:ext cx="2779663" cy="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14"/>
              </a:lnSpc>
            </a:pPr>
            <a:r>
              <a:rPr lang="en-US" sz="3010">
                <a:solidFill>
                  <a:srgbClr val="FFFFFF"/>
                </a:solidFill>
                <a:latin typeface="Copperplate Gothic 29 BC"/>
                <a:ea typeface="Copperplate Gothic 29 BC"/>
                <a:cs typeface="Copperplate Gothic 29 BC"/>
                <a:sym typeface="Copperplate Gothic 29 BC"/>
              </a:rPr>
              <a:t>Rufino Dela Cruz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3689211"/>
          </a:xfrm>
          <a:custGeom>
            <a:avLst/>
            <a:gdLst/>
            <a:ahLst/>
            <a:cxnLst/>
            <a:rect r="r" b="b" t="t" l="l"/>
            <a:pathLst>
              <a:path h="13689211" w="18288000">
                <a:moveTo>
                  <a:pt x="0" y="0"/>
                </a:moveTo>
                <a:lnTo>
                  <a:pt x="18288000" y="0"/>
                </a:lnTo>
                <a:lnTo>
                  <a:pt x="18288000" y="13689211"/>
                </a:lnTo>
                <a:lnTo>
                  <a:pt x="0" y="136892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6B4800">
                <a:alpha val="44706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4816593" cy="2776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18288000" cy="1589786"/>
            <a:chOff x="0" y="0"/>
            <a:chExt cx="4816593" cy="41870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418709"/>
            </a:xfrm>
            <a:custGeom>
              <a:avLst/>
              <a:gdLst/>
              <a:ahLst/>
              <a:cxnLst/>
              <a:rect r="r" b="b" t="t" l="l"/>
              <a:pathLst>
                <a:path h="41870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18709"/>
                  </a:lnTo>
                  <a:lnTo>
                    <a:pt x="0" y="418709"/>
                  </a:lnTo>
                  <a:close/>
                </a:path>
              </a:pathLst>
            </a:custGeom>
            <a:gradFill rotWithShape="true">
              <a:gsLst>
                <a:gs pos="0">
                  <a:srgbClr val="DB4233">
                    <a:alpha val="100000"/>
                  </a:srgbClr>
                </a:gs>
                <a:gs pos="100000">
                  <a:srgbClr val="7B3C62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4816593" cy="485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65792" y="-1293662"/>
            <a:ext cx="17756416" cy="11837611"/>
          </a:xfrm>
          <a:custGeom>
            <a:avLst/>
            <a:gdLst/>
            <a:ahLst/>
            <a:cxnLst/>
            <a:rect r="r" b="b" t="t" l="l"/>
            <a:pathLst>
              <a:path h="11837611" w="17756416">
                <a:moveTo>
                  <a:pt x="0" y="0"/>
                </a:moveTo>
                <a:lnTo>
                  <a:pt x="17756416" y="0"/>
                </a:lnTo>
                <a:lnTo>
                  <a:pt x="17756416" y="11837611"/>
                </a:lnTo>
                <a:lnTo>
                  <a:pt x="0" y="118376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10800000">
            <a:off x="0" y="7450299"/>
            <a:ext cx="18288000" cy="2836701"/>
            <a:chOff x="0" y="0"/>
            <a:chExt cx="4816593" cy="74711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816592" cy="747115"/>
            </a:xfrm>
            <a:custGeom>
              <a:avLst/>
              <a:gdLst/>
              <a:ahLst/>
              <a:cxnLst/>
              <a:rect r="r" b="b" t="t" l="l"/>
              <a:pathLst>
                <a:path h="747115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747115"/>
                  </a:lnTo>
                  <a:lnTo>
                    <a:pt x="0" y="747115"/>
                  </a:lnTo>
                  <a:close/>
                </a:path>
              </a:pathLst>
            </a:custGeom>
            <a:gradFill rotWithShape="true">
              <a:gsLst>
                <a:gs pos="0">
                  <a:srgbClr val="DB4233">
                    <a:alpha val="100000"/>
                  </a:srgbClr>
                </a:gs>
                <a:gs pos="100000">
                  <a:srgbClr val="7B3C62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4816593" cy="8137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508423" y="280514"/>
            <a:ext cx="11400116" cy="1028758"/>
            <a:chOff x="0" y="0"/>
            <a:chExt cx="15200155" cy="137167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84748" cy="1371678"/>
            </a:xfrm>
            <a:custGeom>
              <a:avLst/>
              <a:gdLst/>
              <a:ahLst/>
              <a:cxnLst/>
              <a:rect r="r" b="b" t="t" l="l"/>
              <a:pathLst>
                <a:path h="1371678" w="1584748">
                  <a:moveTo>
                    <a:pt x="0" y="0"/>
                  </a:moveTo>
                  <a:lnTo>
                    <a:pt x="1584748" y="0"/>
                  </a:lnTo>
                  <a:lnTo>
                    <a:pt x="1584748" y="1371678"/>
                  </a:lnTo>
                  <a:lnTo>
                    <a:pt x="0" y="13716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7766" r="0" b="-7766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 rot="0">
              <a:off x="1584748" y="11451"/>
              <a:ext cx="13615406" cy="11963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43"/>
                </a:lnSpc>
              </a:pPr>
              <a:r>
                <a:rPr lang="en-US" sz="5173" b="true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CAVITE STATE UNIVERSITY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true" rot="0">
            <a:off x="-1820223" y="8113224"/>
            <a:ext cx="6370979" cy="2031635"/>
          </a:xfrm>
          <a:custGeom>
            <a:avLst/>
            <a:gdLst/>
            <a:ahLst/>
            <a:cxnLst/>
            <a:rect r="r" b="b" t="t" l="l"/>
            <a:pathLst>
              <a:path h="2031635" w="6370979">
                <a:moveTo>
                  <a:pt x="0" y="2031635"/>
                </a:moveTo>
                <a:lnTo>
                  <a:pt x="6370979" y="2031635"/>
                </a:lnTo>
                <a:lnTo>
                  <a:pt x="6370979" y="0"/>
                </a:lnTo>
                <a:lnTo>
                  <a:pt x="0" y="0"/>
                </a:lnTo>
                <a:lnTo>
                  <a:pt x="0" y="2031635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2257911" y="8939855"/>
            <a:ext cx="2650629" cy="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14"/>
              </a:lnSpc>
            </a:pPr>
            <a:r>
              <a:rPr lang="en-US" sz="3010">
                <a:solidFill>
                  <a:srgbClr val="FFFFFF"/>
                </a:solidFill>
                <a:latin typeface="Copperplate Gothic 29 BC"/>
                <a:ea typeface="Copperplate Gothic 29 BC"/>
                <a:cs typeface="Copperplate Gothic 29 BC"/>
                <a:sym typeface="Copperplate Gothic 29 BC"/>
              </a:rPr>
              <a:t>Bacoor Campus</a:t>
            </a:r>
          </a:p>
        </p:txBody>
      </p:sp>
      <p:sp>
        <p:nvSpPr>
          <p:cNvPr name="Freeform 18" id="18"/>
          <p:cNvSpPr/>
          <p:nvPr/>
        </p:nvSpPr>
        <p:spPr>
          <a:xfrm flipH="true" flipV="true" rot="0">
            <a:off x="13875731" y="8276332"/>
            <a:ext cx="6370979" cy="2031635"/>
          </a:xfrm>
          <a:custGeom>
            <a:avLst/>
            <a:gdLst/>
            <a:ahLst/>
            <a:cxnLst/>
            <a:rect r="r" b="b" t="t" l="l"/>
            <a:pathLst>
              <a:path h="2031635" w="6370979">
                <a:moveTo>
                  <a:pt x="6370980" y="2031635"/>
                </a:moveTo>
                <a:lnTo>
                  <a:pt x="0" y="2031635"/>
                </a:lnTo>
                <a:lnTo>
                  <a:pt x="0" y="0"/>
                </a:lnTo>
                <a:lnTo>
                  <a:pt x="6370980" y="0"/>
                </a:lnTo>
                <a:lnTo>
                  <a:pt x="6370980" y="2031635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7722581" y="8493710"/>
            <a:ext cx="2971800" cy="1051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63"/>
              </a:lnSpc>
            </a:pPr>
            <a:r>
              <a:rPr lang="en-US" sz="5473">
                <a:solidFill>
                  <a:srgbClr val="FFFFFF"/>
                </a:solidFill>
                <a:latin typeface="Copperplate Gothic 29 BC"/>
                <a:ea typeface="Copperplate Gothic 29 BC"/>
                <a:cs typeface="Copperplate Gothic 29 BC"/>
                <a:sym typeface="Copperplate Gothic 29 BC"/>
              </a:rPr>
              <a:t>BSCS 2-3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07389" y="9350396"/>
            <a:ext cx="2002185" cy="49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54"/>
              </a:lnSpc>
            </a:pPr>
            <a:r>
              <a:rPr lang="en-US" sz="2610">
                <a:solidFill>
                  <a:srgbClr val="FFFFFF"/>
                </a:solidFill>
                <a:latin typeface="Copperplate Gothic 29 BC"/>
                <a:ea typeface="Copperplate Gothic 29 BC"/>
                <a:cs typeface="Copperplate Gothic 29 BC"/>
                <a:sym typeface="Copperplate Gothic 29 BC"/>
              </a:rPr>
              <a:t>SY 2023 - 2024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80819" y="8939855"/>
            <a:ext cx="2779663" cy="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14"/>
              </a:lnSpc>
            </a:pPr>
            <a:r>
              <a:rPr lang="en-US" sz="3010">
                <a:solidFill>
                  <a:srgbClr val="FFFFFF"/>
                </a:solidFill>
                <a:latin typeface="Copperplate Gothic 29 BC"/>
                <a:ea typeface="Copperplate Gothic 29 BC"/>
                <a:cs typeface="Copperplate Gothic 29 BC"/>
                <a:sym typeface="Copperplate Gothic 29 BC"/>
              </a:rPr>
              <a:t>Rufino Dela Cruz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DAF_3dJvAPc</dc:identifier>
  <dcterms:modified xsi:type="dcterms:W3CDTF">2011-08-01T06:04:30Z</dcterms:modified>
  <cp:revision>1</cp:revision>
  <dc:title>Name</dc:title>
</cp:coreProperties>
</file>

<file path=docProps/thumbnail.jpeg>
</file>